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6" Type="http://schemas.openxmlformats.org/officeDocument/2006/relationships/viewProps" Target="viewProps.xml" /><Relationship Id="rId55" Type="http://schemas.openxmlformats.org/officeDocument/2006/relationships/presProps" Target="presProps.xml" /><Relationship Id="rId1" Type="http://schemas.openxmlformats.org/officeDocument/2006/relationships/slideMaster" Target="slideMasters/slideMaster1.xml" /><Relationship Id="rId58" Type="http://schemas.openxmlformats.org/officeDocument/2006/relationships/tableStyles" Target="tableStyles.xml" /><Relationship Id="rId5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 &gt; 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(row level acidity)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2603500" y="1193800"/>
            <a:ext cx="3924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secondary LSM B+-Tree and LSM R-tree</a:t>
            </a:r>
          </a:p>
        </p:txBody>
      </p:sp>
      <p:sp>
        <p:nvSpPr>
          <p:cNvPr id="3" name="Content Placeholder 2"/>
          <p:cNvSpPr>
            <a:spLocks noGrp="1"/>
          </p:cNvSpPr>
          <p:nvPr>
            <p:ph idx="1"/>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2025-02-04T11:16:29Z</dcterms:created>
  <dcterms:modified xsi:type="dcterms:W3CDTF">2025-02-04T11:16:29Z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